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4"/>
  </p:notesMasterIdLst>
  <p:sldIdLst>
    <p:sldId id="262" r:id="rId3"/>
    <p:sldId id="333" r:id="rId4"/>
    <p:sldId id="332" r:id="rId5"/>
    <p:sldId id="334" r:id="rId6"/>
    <p:sldId id="331" r:id="rId7"/>
    <p:sldId id="364" r:id="rId8"/>
    <p:sldId id="363" r:id="rId9"/>
    <p:sldId id="264" r:id="rId10"/>
    <p:sldId id="362" r:id="rId11"/>
    <p:sldId id="345" r:id="rId12"/>
    <p:sldId id="342" r:id="rId13"/>
    <p:sldId id="343" r:id="rId14"/>
    <p:sldId id="335" r:id="rId15"/>
    <p:sldId id="344" r:id="rId16"/>
    <p:sldId id="346" r:id="rId17"/>
    <p:sldId id="347" r:id="rId18"/>
    <p:sldId id="359" r:id="rId19"/>
    <p:sldId id="278" r:id="rId20"/>
    <p:sldId id="348" r:id="rId21"/>
    <p:sldId id="336" r:id="rId22"/>
    <p:sldId id="349" r:id="rId23"/>
    <p:sldId id="351" r:id="rId24"/>
    <p:sldId id="338" r:id="rId25"/>
    <p:sldId id="353" r:id="rId26"/>
    <p:sldId id="354" r:id="rId27"/>
    <p:sldId id="339" r:id="rId28"/>
    <p:sldId id="355" r:id="rId29"/>
    <p:sldId id="358" r:id="rId30"/>
    <p:sldId id="356" r:id="rId31"/>
    <p:sldId id="357" r:id="rId32"/>
    <p:sldId id="302" r:id="rId33"/>
  </p:sldIdLst>
  <p:sldSz cx="24384000" cy="13716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F54"/>
    <a:srgbClr val="5C4471"/>
    <a:srgbClr val="48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48" autoAdjust="0"/>
  </p:normalViewPr>
  <p:slideViewPr>
    <p:cSldViewPr snapToGrid="0">
      <p:cViewPr varScale="1">
        <p:scale>
          <a:sx n="28" d="100"/>
          <a:sy n="28" d="100"/>
        </p:scale>
        <p:origin x="1044" y="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7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85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7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01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4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28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45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86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just for reference and for the assistants to keep when they download the slides</a:t>
            </a:r>
            <a:endParaRPr dirty="0"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84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07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914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376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60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927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e2502fc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5ee2502f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157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087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04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13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080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28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e2502fc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5ee2502fc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0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85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dbc746a8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github repo</a:t>
            </a:r>
            <a:endParaRPr dirty="0"/>
          </a:p>
        </p:txBody>
      </p:sp>
      <p:sp>
        <p:nvSpPr>
          <p:cNvPr id="517" name="Google Shape;517;g3dbc746a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6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08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e2502fc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5ee2502f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62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e2502fc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5ee2502f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20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3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>
  <p:cSld name="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Cyan">
  <p:cSld name="Blank - Cyan_2">
    <p:bg>
      <p:bgPr>
        <a:solidFill>
          <a:srgbClr val="05BBD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4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5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3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351F5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 1">
  <p:cSld name="Blank - Cya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1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Zero Days by Scatter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">
  <p:cSld name="Blank - Cyan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Monument Valley 2 by ustwo Games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 1">
  <p:cSld name="Blank - Cyan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ADAM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ED184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PROCEDURAL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GENERATION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94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do we need/want PCG?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5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hours of play</a:t>
            </a:r>
            <a:r>
              <a:rPr lang="en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" sz="9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Same/less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budget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60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Evolving enemies through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05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adaptive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enemies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50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F54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 Gene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tic Algorithm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1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1"/>
            <a:ext cx="81861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27653" y="2057409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initial population (</a:t>
            </a: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shuffle them if necessary)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27653" y="6076694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individuals and keep the </a:t>
            </a:r>
            <a:r>
              <a:rPr lang="en-US" sz="3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fittest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27653" y="9324398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 new offspring from survivors, and mutate them a little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368589" y="5863959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13368589" y="2058337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346689" y="9229247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74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2"/>
            <a:ext cx="8186100" cy="17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4B2CD-9685-4EAF-9ACF-B80650F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890" y="3052603"/>
            <a:ext cx="2379667" cy="2149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D38D-2C06-4F22-B889-D799422B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159" y="492750"/>
            <a:ext cx="2661130" cy="2149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9DCEA-C54E-4E5C-876E-51DEAE8C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950" y="8172309"/>
            <a:ext cx="2635545" cy="214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7AABF-E646-4846-A155-07F99E8FF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5624" y="5612456"/>
            <a:ext cx="2098198" cy="2149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BD63A-6B46-4A43-B996-07BBC0171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0476" y="10732162"/>
            <a:ext cx="2328491" cy="23284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0050B5-D660-4C67-AD30-76EF278E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05" y="3930957"/>
            <a:ext cx="1238893" cy="1118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EEDF03-922D-4376-987B-BE1C917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299" y="3906125"/>
            <a:ext cx="1385427" cy="1118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776706-17B6-4F25-A77D-F5D02E747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451" y="3859497"/>
            <a:ext cx="1372107" cy="11189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1C3F632-3016-4DC4-8C4D-301BA9C9B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175" y="3859498"/>
            <a:ext cx="1092356" cy="11189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C55EE-CBA1-437F-AB6F-4D065298B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0478" y="3860531"/>
            <a:ext cx="1212250" cy="1212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4BB6F9-2759-433F-8C6F-05F45EF5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577" y="3859500"/>
            <a:ext cx="1385427" cy="1118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F66980-C2E3-4DEF-AE63-59EA397E3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239" y="3906124"/>
            <a:ext cx="1092356" cy="11189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D68181-FD04-40DC-8835-45FF8D7D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0648" y="3859497"/>
            <a:ext cx="1372107" cy="11189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21728B-B2C7-42A8-91C9-5B77E0787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760" y="3859498"/>
            <a:ext cx="1212250" cy="1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1464653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Initialize population of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μ</a:t>
            </a:r>
            <a:r>
              <a:rPr lang="da-DK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Shuffle them (optional)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all individuals with the evaluation function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Sort the population in order of ascending fitness</a:t>
            </a:r>
          </a:p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worst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13528237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Replace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removed individuals with copies of the remaining ones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Mutate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offspring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the population contains an individual of sufficient quality, or max number generation is reached, stop. Otherwise, go back to 2</a:t>
            </a: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30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time is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95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Building Dungeons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BSP</a:t>
            </a:r>
            <a:endParaRPr lang="en-US"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60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rooms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connected by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hallways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54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Google Shape;274;p49">
            <a:extLst>
              <a:ext uri="{FF2B5EF4-FFF2-40B4-BE49-F238E27FC236}">
                <a16:creationId xmlns:a16="http://schemas.microsoft.com/office/drawing/2014/main" id="{C989F074-C6F5-4315-8509-A4082C5335DB}"/>
              </a:ext>
            </a:extLst>
          </p:cNvPr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75;p49">
            <a:extLst>
              <a:ext uri="{FF2B5EF4-FFF2-40B4-BE49-F238E27FC236}">
                <a16:creationId xmlns:a16="http://schemas.microsoft.com/office/drawing/2014/main" id="{F6D07097-45E3-415A-B4AC-514A5117460E}"/>
              </a:ext>
            </a:extLst>
          </p:cNvPr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76;p49">
            <a:extLst>
              <a:ext uri="{FF2B5EF4-FFF2-40B4-BE49-F238E27FC236}">
                <a16:creationId xmlns:a16="http://schemas.microsoft.com/office/drawing/2014/main" id="{B9EB9C52-8A66-42A4-A3C0-1622DACA944A}"/>
              </a:ext>
            </a:extLst>
          </p:cNvPr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808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PARTITIONING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43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/>
        </p:nvSpPr>
        <p:spPr>
          <a:xfrm>
            <a:off x="3998858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 with the whole area and split it in 2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Synergistically reconceptualize multidisciplinary functionalities after empowered innovation.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12189300" y="58329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Keep splitting if necessary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Globally morph multidisciplinary services through strategic innovation. Scale go forward materials.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20381164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 cells with hallways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Objectively customize client-centric process improvements. Assertively unleash bricks-and-clicks services. 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1268711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 Space Partitioning</a:t>
            </a:r>
          </a:p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(the good parts)</a:t>
            </a:r>
            <a:endParaRPr lang="en-US" sz="1300" dirty="0"/>
          </a:p>
        </p:txBody>
      </p:sp>
      <p:sp>
        <p:nvSpPr>
          <p:cNvPr id="343" name="Google Shape;343;p58"/>
          <p:cNvSpPr txBox="1"/>
          <p:nvPr/>
        </p:nvSpPr>
        <p:spPr>
          <a:xfrm>
            <a:off x="12192376" y="1159341"/>
            <a:ext cx="109227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8"/>
          <p:cNvSpPr/>
          <p:nvPr/>
        </p:nvSpPr>
        <p:spPr>
          <a:xfrm>
            <a:off x="10686695" y="5803110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8"/>
          <p:cNvSpPr/>
          <p:nvPr/>
        </p:nvSpPr>
        <p:spPr>
          <a:xfrm>
            <a:off x="18556867" y="5803110"/>
            <a:ext cx="1283100" cy="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152" y="45572"/>
                </a:moveTo>
                <a:cubicBezTo>
                  <a:pt x="93248" y="19923"/>
                  <a:pt x="77961" y="0"/>
                  <a:pt x="59923" y="0"/>
                </a:cubicBezTo>
                <a:cubicBezTo>
                  <a:pt x="45707" y="0"/>
                  <a:pt x="33324" y="12824"/>
                  <a:pt x="26598" y="29770"/>
                </a:cubicBezTo>
                <a:cubicBezTo>
                  <a:pt x="11464" y="32748"/>
                  <a:pt x="0" y="51297"/>
                  <a:pt x="0" y="75572"/>
                </a:cubicBezTo>
                <a:cubicBezTo>
                  <a:pt x="0" y="99847"/>
                  <a:pt x="13299" y="119770"/>
                  <a:pt x="29503" y="119770"/>
                </a:cubicBezTo>
                <a:lnTo>
                  <a:pt x="94165" y="119770"/>
                </a:lnTo>
                <a:cubicBezTo>
                  <a:pt x="108535" y="119770"/>
                  <a:pt x="119847" y="102595"/>
                  <a:pt x="119847" y="82671"/>
                </a:cubicBezTo>
                <a:cubicBezTo>
                  <a:pt x="119847" y="62748"/>
                  <a:pt x="109452" y="46946"/>
                  <a:pt x="96152" y="45572"/>
                </a:cubicBezTo>
                <a:close/>
                <a:moveTo>
                  <a:pt x="94165" y="103969"/>
                </a:moveTo>
                <a:lnTo>
                  <a:pt x="29503" y="103969"/>
                </a:lnTo>
                <a:cubicBezTo>
                  <a:pt x="18955" y="103969"/>
                  <a:pt x="9477" y="91832"/>
                  <a:pt x="9477" y="75572"/>
                </a:cubicBezTo>
                <a:cubicBezTo>
                  <a:pt x="9477" y="59083"/>
                  <a:pt x="18955" y="45572"/>
                  <a:pt x="29503" y="45572"/>
                </a:cubicBezTo>
                <a:lnTo>
                  <a:pt x="33324" y="45572"/>
                </a:lnTo>
                <a:cubicBezTo>
                  <a:pt x="37146" y="28396"/>
                  <a:pt x="47541" y="15572"/>
                  <a:pt x="59923" y="15572"/>
                </a:cubicBezTo>
                <a:cubicBezTo>
                  <a:pt x="74140" y="15572"/>
                  <a:pt x="87592" y="34122"/>
                  <a:pt x="87592" y="55648"/>
                </a:cubicBezTo>
                <a:lnTo>
                  <a:pt x="87592" y="59770"/>
                </a:lnTo>
                <a:lnTo>
                  <a:pt x="94165" y="59770"/>
                </a:lnTo>
                <a:cubicBezTo>
                  <a:pt x="102726" y="59770"/>
                  <a:pt x="109452" y="69847"/>
                  <a:pt x="109452" y="82671"/>
                </a:cubicBezTo>
                <a:cubicBezTo>
                  <a:pt x="109452" y="95496"/>
                  <a:pt x="102726" y="103969"/>
                  <a:pt x="94165" y="1039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8"/>
          <p:cNvSpPr/>
          <p:nvPr/>
        </p:nvSpPr>
        <p:spPr>
          <a:xfrm>
            <a:off x="2732451" y="5718641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6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5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Assembling new levels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sz="9900" b="1" i="0" u="none" strike="noStrike" cap="none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n-grams</a:t>
            </a: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64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imitate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level designer’s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82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0"/>
            <a:ext cx="10923289" cy="72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(or how to create a quattro </a:t>
            </a:r>
            <a:r>
              <a:rPr lang="en-US" sz="51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stagioni</a:t>
            </a: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 i="1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27653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Serialize your levels into slices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27653" y="4042157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 those slices into an abstract version of letter, syllable, or word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27653" y="680979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the system using a trigram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368589" y="4090678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13368589" y="1535825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346689" y="6714648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67;p60">
            <a:extLst>
              <a:ext uri="{FF2B5EF4-FFF2-40B4-BE49-F238E27FC236}">
                <a16:creationId xmlns:a16="http://schemas.microsoft.com/office/drawing/2014/main" id="{8D8A1003-2A19-490C-8D11-4B7D0E85F0AE}"/>
              </a:ext>
            </a:extLst>
          </p:cNvPr>
          <p:cNvSpPr txBox="1"/>
          <p:nvPr/>
        </p:nvSpPr>
        <p:spPr>
          <a:xfrm>
            <a:off x="14920033" y="991113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Enjoy your freshly baked level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819;p79">
            <a:extLst>
              <a:ext uri="{FF2B5EF4-FFF2-40B4-BE49-F238E27FC236}">
                <a16:creationId xmlns:a16="http://schemas.microsoft.com/office/drawing/2014/main" id="{20520BE8-A3E4-4622-9146-C68FE662B8DE}"/>
              </a:ext>
            </a:extLst>
          </p:cNvPr>
          <p:cNvSpPr/>
          <p:nvPr/>
        </p:nvSpPr>
        <p:spPr>
          <a:xfrm>
            <a:off x="13339069" y="9701688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78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9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/>
        </p:nvSpPr>
        <p:spPr>
          <a:xfrm>
            <a:off x="2171700" y="2307897"/>
            <a:ext cx="20037548" cy="8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49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12:30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IT?</a:t>
            </a:r>
            <a:endParaRPr sz="21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83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Where do we start?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84645-5BFC-4A09-B5C5-55ECBB6C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70" y="2867841"/>
            <a:ext cx="5652949" cy="849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89E60-5C8A-42B8-8632-6B4FD259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476" y="2867841"/>
            <a:ext cx="6889014" cy="84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9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/>
        </p:nvSpPr>
        <p:spPr>
          <a:xfrm>
            <a:off x="1268709" y="1138564"/>
            <a:ext cx="13647000" cy="491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lang="en"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¡Gracias! </a:t>
            </a:r>
          </a:p>
        </p:txBody>
      </p:sp>
      <p:sp>
        <p:nvSpPr>
          <p:cNvPr id="520" name="Google Shape;520;p6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Google Shape;73;p21">
            <a:extLst>
              <a:ext uri="{FF2B5EF4-FFF2-40B4-BE49-F238E27FC236}">
                <a16:creationId xmlns:a16="http://schemas.microsoft.com/office/drawing/2014/main" id="{B21F7264-334E-4214-9E57-091974449EE4}"/>
              </a:ext>
            </a:extLst>
          </p:cNvPr>
          <p:cNvSpPr txBox="1"/>
          <p:nvPr/>
        </p:nvSpPr>
        <p:spPr>
          <a:xfrm>
            <a:off x="1268709" y="8543891"/>
            <a:ext cx="14991300" cy="39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and slides at:</a:t>
            </a:r>
            <a:endParaRPr lang="en-US" sz="6000" i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github.com/</a:t>
            </a: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/unitela2018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@</a:t>
            </a:r>
            <a:r>
              <a:rPr lang="en-US" sz="6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- jorge@reefaktor.com</a:t>
            </a:r>
            <a:endParaRPr sz="6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NO!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LUNCH TIME!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33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three-course</a:t>
            </a:r>
            <a:b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meal in PCG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Jorge Palacios</a:t>
            </a: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Programmer, </a:t>
            </a:r>
            <a:r>
              <a:rPr lang="en-US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Freelancer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36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pctroll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826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1268711" y="5718641"/>
            <a:ext cx="81846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B.Sc. Computer Science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Ms. Computer Science candidate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Author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Drummer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Rocket League lover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3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Love teaching/sharing</a:t>
            </a:r>
            <a:endParaRPr lang="en-US" sz="4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83754" y="1242000"/>
            <a:ext cx="8540243" cy="105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9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0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1268711" y="1270417"/>
            <a:ext cx="13647000" cy="167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99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FF2F7-0436-4752-B708-F141ABA34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4879756"/>
            <a:ext cx="3661768" cy="2369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F92D-5F18-45E8-BB3F-D2C7FFB732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20" y="8658374"/>
            <a:ext cx="3696308" cy="1420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CDBF9-6B98-4918-AD2B-C232D3695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7107420"/>
            <a:ext cx="4218460" cy="122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8E843-6E82-44A1-96C2-46C459BA8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04" y="4300654"/>
            <a:ext cx="3661768" cy="52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B5A3D-A985-4763-8AE5-ED8D11BF5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6431694"/>
            <a:ext cx="2696992" cy="109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6F67-EC6E-472B-8C9F-93D52CAADC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4213342"/>
            <a:ext cx="2696992" cy="932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24514-ABD9-4728-9E89-E5D9C2C257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8980174"/>
            <a:ext cx="2696992" cy="1657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132F8-2D2E-4F9D-B9CF-0CDB36A3DF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82" y="8703394"/>
            <a:ext cx="3072384" cy="155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C7937-B950-43AD-97D9-56BB82386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50" y="6823651"/>
            <a:ext cx="3807984" cy="1331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42237-2A9A-4216-87E5-FD883BFDD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7107" y="4142549"/>
            <a:ext cx="2175004" cy="2175008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913BA9-F271-4B73-94CB-A14327715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5668" y="6727652"/>
            <a:ext cx="1699416" cy="1699416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4EEC92-DF16-4EC3-9C42-E3EA08C406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27872" y="8863909"/>
            <a:ext cx="3301068" cy="1221058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A70FFC-7220-4AC1-A164-6A50317886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9918" y="10774276"/>
            <a:ext cx="6667500" cy="647700"/>
          </a:xfrm>
          <a:prstGeom prst="rect">
            <a:avLst/>
          </a:prstGeom>
        </p:spPr>
      </p:pic>
      <p:pic>
        <p:nvPicPr>
          <p:cNvPr id="17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id="{5889633E-B0B0-4A77-8C40-B9140B31BD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35700" y="3635709"/>
            <a:ext cx="1699384" cy="2445768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3BAA1D-1008-4353-A955-14C96B15EE5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800"/>
                    </a14:imgEffect>
                    <a14:imgEffect>
                      <a14:saturation sat="400000"/>
                    </a14:imgEffect>
                    <a14:imgEffect>
                      <a14:brightnessContrast bright="-61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47660" y="4097736"/>
            <a:ext cx="3248396" cy="15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5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785068"/>
      </p:ext>
    </p:extLst>
  </p:cSld>
  <p:clrMapOvr>
    <a:masterClrMapping/>
  </p:clrMapOvr>
</p:sld>
</file>

<file path=ppt/theme/theme1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454</Words>
  <Application>Microsoft Office PowerPoint</Application>
  <PresentationFormat>Custom</PresentationFormat>
  <Paragraphs>139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Roboto</vt:lpstr>
      <vt:lpstr>Calibri</vt:lpstr>
      <vt:lpstr>Arial</vt:lpstr>
      <vt:lpstr>Unity Presentation - v4</vt:lpstr>
      <vt:lpstr>Unity Presentation - v4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Jorge Palacios</cp:lastModifiedBy>
  <cp:revision>34</cp:revision>
  <dcterms:modified xsi:type="dcterms:W3CDTF">2018-10-23T17:35:47Z</dcterms:modified>
</cp:coreProperties>
</file>